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60" r:id="rId29"/>
    <p:sldId id="284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50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99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582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450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04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12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321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42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864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73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60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88E62-467B-45FB-9BF0-9F6CB24029E8}" type="datetimeFigureOut">
              <a:rPr lang="zh-TW" altLang="en-US" smtClean="0"/>
              <a:t>2021/6/10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98C59-0624-47A1-9E1E-6209086FAB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3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1656184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康寧國小</a:t>
            </a:r>
            <a:r>
              <a:rPr lang="en-US" altLang="zh-TW" b="1" dirty="0" smtClean="0">
                <a:solidFill>
                  <a:srgbClr val="0070C0"/>
                </a:solidFill>
              </a:rPr>
              <a:t>405</a:t>
            </a:r>
            <a:br>
              <a:rPr lang="en-US" altLang="zh-TW" b="1" dirty="0" smtClean="0">
                <a:solidFill>
                  <a:srgbClr val="0070C0"/>
                </a:solidFill>
              </a:rPr>
            </a:br>
            <a:r>
              <a:rPr lang="zh-TW" altLang="en-US" b="1" dirty="0" smtClean="0">
                <a:solidFill>
                  <a:srgbClr val="0070C0"/>
                </a:solidFill>
              </a:rPr>
              <a:t>手牽手大合唱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7030A0"/>
                </a:solidFill>
              </a:rPr>
              <a:t> 教學者</a:t>
            </a:r>
            <a:r>
              <a:rPr lang="en-US" altLang="zh-TW" dirty="0" smtClean="0">
                <a:solidFill>
                  <a:srgbClr val="7030A0"/>
                </a:solidFill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</a:rPr>
              <a:t> 張明恩  老師</a:t>
            </a:r>
            <a:endParaRPr lang="zh-TW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9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豈磊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不要再恐懼絕不要放棄　</a:t>
            </a:r>
          </a:p>
        </p:txBody>
      </p:sp>
    </p:spTree>
    <p:extLst>
      <p:ext uri="{BB962C8B-B14F-4D97-AF65-F5344CB8AC3E}">
        <p14:creationId xmlns:p14="http://schemas.microsoft.com/office/powerpoint/2010/main" val="1806733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宥霖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這一切將會</a:t>
            </a:r>
            <a:r>
              <a:rPr lang="zh-TW" altLang="en-US" sz="6000" b="1" dirty="0" smtClean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渡過</a:t>
            </a:r>
            <a:endParaRPr lang="zh-TW" altLang="en-US" sz="6000" b="1" dirty="0">
              <a:solidFill>
                <a:srgbClr val="00924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99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國瑒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因為你和我才有明天的彩虹</a:t>
            </a:r>
            <a:br>
              <a:rPr lang="zh-TW" altLang="en-US" sz="48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800" b="1" dirty="0">
              <a:solidFill>
                <a:srgbClr val="00924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814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31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宇涵</a:t>
            </a:r>
            <a:endParaRPr lang="zh-TW" altLang="en-US" b="1" dirty="0">
              <a:solidFill>
                <a:srgbClr val="7030A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手牽手我的朋友</a:t>
            </a:r>
            <a:endParaRPr lang="zh-TW" altLang="en-US" sz="6000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362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32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佳穎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愛永遠在你左右</a:t>
            </a:r>
          </a:p>
        </p:txBody>
      </p:sp>
    </p:spTree>
    <p:extLst>
      <p:ext uri="{BB962C8B-B14F-4D97-AF65-F5344CB8AC3E}">
        <p14:creationId xmlns:p14="http://schemas.microsoft.com/office/powerpoint/2010/main" val="653600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33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舒澴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這一刻不要躲在害怕後面</a:t>
            </a:r>
          </a:p>
        </p:txBody>
      </p:sp>
    </p:spTree>
    <p:extLst>
      <p:ext uri="{BB962C8B-B14F-4D97-AF65-F5344CB8AC3E}">
        <p14:creationId xmlns:p14="http://schemas.microsoft.com/office/powerpoint/2010/main" val="1767114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34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麟夏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這個世界需要多一點信念</a:t>
            </a:r>
          </a:p>
        </p:txBody>
      </p:sp>
    </p:spTree>
    <p:extLst>
      <p:ext uri="{BB962C8B-B14F-4D97-AF65-F5344CB8AC3E}">
        <p14:creationId xmlns:p14="http://schemas.microsoft.com/office/powerpoint/2010/main" val="2797380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35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家彤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那塵埃不會真的將你打敗</a:t>
            </a:r>
          </a:p>
        </p:txBody>
      </p:sp>
    </p:spTree>
    <p:extLst>
      <p:ext uri="{BB962C8B-B14F-4D97-AF65-F5344CB8AC3E}">
        <p14:creationId xmlns:p14="http://schemas.microsoft.com/office/powerpoint/2010/main" val="2393728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36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米菲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你將會意外生命的光采</a:t>
            </a:r>
          </a:p>
        </p:txBody>
      </p:sp>
    </p:spTree>
    <p:extLst>
      <p:ext uri="{BB962C8B-B14F-4D97-AF65-F5344CB8AC3E}">
        <p14:creationId xmlns:p14="http://schemas.microsoft.com/office/powerpoint/2010/main" val="883771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37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嘉彤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風雨過去那一天 </a:t>
            </a:r>
            <a:r>
              <a:rPr lang="zh-TW" altLang="en-US" sz="4400" b="1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悲傷</a:t>
            </a:r>
            <a:r>
              <a:rPr lang="zh-TW" altLang="en-US" sz="4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就要停下來</a:t>
            </a:r>
          </a:p>
        </p:txBody>
      </p:sp>
    </p:spTree>
    <p:extLst>
      <p:ext uri="{BB962C8B-B14F-4D97-AF65-F5344CB8AC3E}">
        <p14:creationId xmlns:p14="http://schemas.microsoft.com/office/powerpoint/2010/main" val="308693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/>
          <a:lstStyle/>
          <a:p>
            <a:r>
              <a:rPr lang="en-US" altLang="zh-TW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紹凱</a:t>
            </a:r>
            <a:endParaRPr lang="zh-TW" altLang="en-US" b="1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132474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這世界乍看之下有點灰</a:t>
            </a:r>
          </a:p>
        </p:txBody>
      </p:sp>
    </p:spTree>
    <p:extLst>
      <p:ext uri="{BB962C8B-B14F-4D97-AF65-F5344CB8AC3E}">
        <p14:creationId xmlns:p14="http://schemas.microsoft.com/office/powerpoint/2010/main" val="30251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38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蓁宜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感覺你身邊的愛它存在</a:t>
            </a:r>
          </a:p>
        </p:txBody>
      </p:sp>
    </p:spTree>
    <p:extLst>
      <p:ext uri="{BB962C8B-B14F-4D97-AF65-F5344CB8AC3E}">
        <p14:creationId xmlns:p14="http://schemas.microsoft.com/office/powerpoint/2010/main" val="3512069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39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佳玄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手牽手我的朋友</a:t>
            </a:r>
          </a:p>
        </p:txBody>
      </p:sp>
    </p:spTree>
    <p:extLst>
      <p:ext uri="{BB962C8B-B14F-4D97-AF65-F5344CB8AC3E}">
        <p14:creationId xmlns:p14="http://schemas.microsoft.com/office/powerpoint/2010/main" val="236622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40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祐萱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愛永遠在你左右</a:t>
            </a:r>
          </a:p>
        </p:txBody>
      </p:sp>
    </p:spTree>
    <p:extLst>
      <p:ext uri="{BB962C8B-B14F-4D97-AF65-F5344CB8AC3E}">
        <p14:creationId xmlns:p14="http://schemas.microsoft.com/office/powerpoint/2010/main" val="1028882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41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彩希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不要再恐懼絕不要放棄</a:t>
            </a:r>
          </a:p>
        </p:txBody>
      </p:sp>
    </p:spTree>
    <p:extLst>
      <p:ext uri="{BB962C8B-B14F-4D97-AF65-F5344CB8AC3E}">
        <p14:creationId xmlns:p14="http://schemas.microsoft.com/office/powerpoint/2010/main" val="3368782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42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家嘉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這一切將會</a:t>
            </a:r>
            <a:r>
              <a:rPr lang="zh-TW" altLang="en-US" sz="5400" b="1" dirty="0" smtClean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渡過</a:t>
            </a:r>
            <a:endParaRPr lang="zh-TW" altLang="en-US" sz="5400" b="1" dirty="0">
              <a:solidFill>
                <a:schemeClr val="accent6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3029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44</a:t>
            </a:r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號  可晴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accent6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因為你和我才有明天的彩虹</a:t>
            </a:r>
          </a:p>
        </p:txBody>
      </p:sp>
    </p:spTree>
    <p:extLst>
      <p:ext uri="{BB962C8B-B14F-4D97-AF65-F5344CB8AC3E}">
        <p14:creationId xmlns:p14="http://schemas.microsoft.com/office/powerpoint/2010/main" val="23679562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altLang="zh-TW" b="1" dirty="0" smtClean="0"/>
              <a:t>Rap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196752"/>
            <a:ext cx="8507288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dirty="0"/>
              <a:t>別</a:t>
            </a:r>
            <a:r>
              <a:rPr lang="zh-TW" altLang="en-US" dirty="0" smtClean="0"/>
              <a:t>責怪  先不要  太多口水都無效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手牽手  精神上的   互相理解  不能忘了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/>
              <a:t>給點</a:t>
            </a:r>
            <a:r>
              <a:rPr lang="zh-TW" altLang="en-US" dirty="0" smtClean="0"/>
              <a:t>愛   來點</a:t>
            </a:r>
            <a:r>
              <a:rPr lang="en-US" altLang="zh-TW" dirty="0" smtClean="0"/>
              <a:t>vibe   </a:t>
            </a:r>
            <a:r>
              <a:rPr lang="zh-TW" altLang="en-US" dirty="0" smtClean="0"/>
              <a:t>需要嗯      多點智慧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/>
              <a:t>害怕了   傷透</a:t>
            </a:r>
            <a:r>
              <a:rPr lang="zh-TW" altLang="en-US" dirty="0" smtClean="0"/>
              <a:t>了     人就容易放棄   所以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/>
              <a:t>需要你再多一點的</a:t>
            </a:r>
            <a:r>
              <a:rPr lang="zh-TW" altLang="en-US" dirty="0" smtClean="0"/>
              <a:t>想像力    我都在聽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/>
              <a:t>想像  我們</a:t>
            </a:r>
            <a:r>
              <a:rPr lang="zh-TW" altLang="en-US" dirty="0" smtClean="0"/>
              <a:t>期待   電影美麗的結局     喜極而泣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/>
              <a:t>朋友我會愛你就像我在愛</a:t>
            </a:r>
            <a:r>
              <a:rPr lang="zh-TW" altLang="en-US" dirty="0" smtClean="0"/>
              <a:t>自己   你禁得起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dirty="0" smtClean="0"/>
              <a:t>一場艱苦的戰役   道別</a:t>
            </a:r>
            <a:r>
              <a:rPr lang="zh-TW" altLang="en-US" dirty="0"/>
              <a:t>悲痛</a:t>
            </a:r>
            <a:r>
              <a:rPr lang="zh-TW" altLang="en-US" dirty="0" smtClean="0"/>
              <a:t>後大口呼吸   </a:t>
            </a:r>
            <a:endParaRPr lang="en-US" altLang="zh-TW" dirty="0" smtClean="0"/>
          </a:p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1894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張老師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92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散發一點光和熱就看到笑容</a:t>
            </a:r>
            <a:endParaRPr lang="zh-TW" altLang="en-US" sz="44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3420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zh-TW" altLang="en-US" b="1" dirty="0" smtClean="0"/>
              <a:t>全</a:t>
            </a:r>
            <a:r>
              <a:rPr lang="zh-TW" altLang="en-US" b="1" smtClean="0"/>
              <a:t>班合唱  </a:t>
            </a:r>
            <a:r>
              <a:rPr lang="en-US" altLang="zh-TW" smtClean="0"/>
              <a:t>3:00~3:51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solidFill>
                  <a:srgbClr val="0070C0"/>
                </a:solidFill>
              </a:rPr>
              <a:t>手牽手我的朋友</a:t>
            </a:r>
            <a:br>
              <a:rPr lang="zh-TW" altLang="en-US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愛永遠在你左右</a:t>
            </a:r>
            <a:br>
              <a:rPr lang="zh-TW" altLang="en-US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不要再恐懼絕不要放棄</a:t>
            </a:r>
            <a:endParaRPr lang="en-US" altLang="zh-TW" sz="2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TW" altLang="en-US" sz="2800" b="1" dirty="0" smtClean="0">
                <a:solidFill>
                  <a:srgbClr val="0070C0"/>
                </a:solidFill>
              </a:rPr>
              <a:t>這一切將會渡過</a:t>
            </a:r>
            <a:br>
              <a:rPr lang="zh-TW" altLang="en-US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因為你和我</a:t>
            </a:r>
            <a:br>
              <a:rPr lang="zh-TW" altLang="en-US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才有明天的彩虹</a:t>
            </a:r>
            <a:br>
              <a:rPr lang="zh-TW" altLang="en-US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/>
            </a:r>
            <a:br>
              <a:rPr lang="zh-TW" altLang="en-US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手牽手我的朋友 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我的朋友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...)</a:t>
            </a:r>
            <a:br>
              <a:rPr lang="en-US" altLang="zh-TW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愛永遠在你左右 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你左右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...)</a:t>
            </a:r>
            <a:br>
              <a:rPr lang="en-US" altLang="zh-TW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不要再恐懼絕不要放棄</a:t>
            </a:r>
            <a:br>
              <a:rPr lang="zh-TW" altLang="en-US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這一切將會渡過 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將會渡過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...)</a:t>
            </a:r>
            <a:br>
              <a:rPr lang="en-US" altLang="zh-TW" sz="2800" b="1" dirty="0" smtClean="0">
                <a:solidFill>
                  <a:srgbClr val="0070C0"/>
                </a:solidFill>
              </a:rPr>
            </a:br>
            <a:r>
              <a:rPr lang="zh-TW" altLang="en-US" sz="2800" b="1" dirty="0" smtClean="0">
                <a:solidFill>
                  <a:srgbClr val="0070C0"/>
                </a:solidFill>
              </a:rPr>
              <a:t>牽著我的手      看見明天的彩虹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/>
            </a:r>
            <a:br>
              <a:rPr lang="en-US" altLang="zh-TW" sz="2800" b="1" dirty="0" smtClean="0">
                <a:solidFill>
                  <a:srgbClr val="0070C0"/>
                </a:solidFill>
              </a:rPr>
            </a:br>
            <a:r>
              <a:rPr lang="zh-TW" altLang="en-US" sz="2400" b="1" dirty="0" smtClean="0">
                <a:solidFill>
                  <a:srgbClr val="0070C0"/>
                </a:solidFill>
              </a:rPr>
              <a:t/>
            </a:r>
            <a:br>
              <a:rPr lang="zh-TW" altLang="en-US" sz="2400" b="1" dirty="0" smtClean="0">
                <a:solidFill>
                  <a:srgbClr val="0070C0"/>
                </a:solidFill>
              </a:rPr>
            </a:br>
            <a:endParaRPr lang="zh-TW" alt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48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0070C0"/>
                </a:solidFill>
              </a:rPr>
              <a:t>給</a:t>
            </a:r>
            <a:r>
              <a:rPr lang="en-US" altLang="zh-TW" b="1" dirty="0" smtClean="0">
                <a:solidFill>
                  <a:srgbClr val="0070C0"/>
                </a:solidFill>
              </a:rPr>
              <a:t>405</a:t>
            </a:r>
            <a:r>
              <a:rPr lang="zh-TW" altLang="en-US" b="1" dirty="0" smtClean="0">
                <a:solidFill>
                  <a:srgbClr val="0070C0"/>
                </a:solidFill>
              </a:rPr>
              <a:t>小孩的話</a:t>
            </a: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61662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雖然因為疫情，我們不能一起過完四年級最後的日子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……(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啊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!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還有你們最期待的換獎品</a:t>
            </a:r>
            <a:r>
              <a:rPr lang="en-US" altLang="zh-TW" dirty="0" err="1" smtClean="0">
                <a:latin typeface="+mn-ea"/>
              </a:rPr>
              <a:t>T.T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0" indent="0" algn="just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但是相信中年級的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時光與回憶將是我們一起留下最好的禮物，你們說是嗎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?!</a:t>
            </a:r>
            <a:r>
              <a:rPr lang="en-US" altLang="zh-TW" dirty="0" smtClean="0">
                <a:latin typeface="+mn-ea"/>
              </a:rPr>
              <a:t>^3^</a:t>
            </a:r>
          </a:p>
          <a:p>
            <a:pPr marL="0" indent="0" algn="just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接下來，你們將從中年級畢業邁向高年級，而</a:t>
            </a: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張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老師我呢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也即將從</a:t>
            </a: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康寧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國小畢業，調回</a:t>
            </a:r>
            <a:r>
              <a:rPr lang="zh-TW" altLang="en-US" u="sng" dirty="0" smtClean="0">
                <a:latin typeface="標楷體" pitchFamily="65" charset="-120"/>
                <a:ea typeface="標楷體" pitchFamily="65" charset="-120"/>
              </a:rPr>
              <a:t>永和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的學校。所謂天底下無不散的筵席，雖然只有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年，但老師很高興可以教到你們喔！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希望你們到了高年級以後，也能持續保有一顆單純、天真的心，在學習這條路上堅定持續、主動學習，即使分班了也能常常彼此問候、互相扶持。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416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睿騰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你微笑的臉有些疲憊</a:t>
            </a:r>
          </a:p>
        </p:txBody>
      </p:sp>
    </p:spTree>
    <p:extLst>
      <p:ext uri="{BB962C8B-B14F-4D97-AF65-F5344CB8AC3E}">
        <p14:creationId xmlns:p14="http://schemas.microsoft.com/office/powerpoint/2010/main" val="35064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豪澤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0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抬起頭天空就要亮起來</a:t>
            </a:r>
          </a:p>
        </p:txBody>
      </p:sp>
    </p:spTree>
    <p:extLst>
      <p:ext uri="{BB962C8B-B14F-4D97-AF65-F5344CB8AC3E}">
        <p14:creationId xmlns:p14="http://schemas.microsoft.com/office/powerpoint/2010/main" val="7735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祥禾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不要放棄你的希望和期待</a:t>
            </a:r>
          </a:p>
        </p:txBody>
      </p:sp>
    </p:spTree>
    <p:extLst>
      <p:ext uri="{BB962C8B-B14F-4D97-AF65-F5344CB8AC3E}">
        <p14:creationId xmlns:p14="http://schemas.microsoft.com/office/powerpoint/2010/main" val="4287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5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家睿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9647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沙漠中的一滴</a:t>
            </a:r>
            <a:r>
              <a:rPr lang="zh-TW" altLang="en-US" sz="4400" b="1" dirty="0" smtClean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淚 化成</a:t>
            </a:r>
            <a:r>
              <a:rPr lang="zh-TW" altLang="en-US" sz="44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綠洲的湖水</a:t>
            </a:r>
          </a:p>
        </p:txBody>
      </p:sp>
    </p:spTree>
    <p:extLst>
      <p:ext uri="{BB962C8B-B14F-4D97-AF65-F5344CB8AC3E}">
        <p14:creationId xmlns:p14="http://schemas.microsoft.com/office/powerpoint/2010/main" val="326806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恩叡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真心若能被看見夢會實現</a:t>
            </a:r>
          </a:p>
        </p:txBody>
      </p:sp>
    </p:spTree>
    <p:extLst>
      <p:ext uri="{BB962C8B-B14F-4D97-AF65-F5344CB8AC3E}">
        <p14:creationId xmlns:p14="http://schemas.microsoft.com/office/powerpoint/2010/main" val="3957389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應欽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54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手牽手我的朋友</a:t>
            </a:r>
          </a:p>
        </p:txBody>
      </p:sp>
    </p:spTree>
    <p:extLst>
      <p:ext uri="{BB962C8B-B14F-4D97-AF65-F5344CB8AC3E}">
        <p14:creationId xmlns:p14="http://schemas.microsoft.com/office/powerpoint/2010/main" val="261401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b="1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號  奕翔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6600" b="1" dirty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愛永遠在你</a:t>
            </a:r>
            <a:r>
              <a:rPr lang="zh-TW" altLang="en-US" sz="6600" b="1" dirty="0" smtClean="0">
                <a:solidFill>
                  <a:srgbClr val="009242"/>
                </a:solidFill>
                <a:latin typeface="標楷體" pitchFamily="65" charset="-120"/>
                <a:ea typeface="標楷體" pitchFamily="65" charset="-120"/>
              </a:rPr>
              <a:t>左右</a:t>
            </a:r>
            <a:endParaRPr lang="zh-TW" altLang="en-US" sz="6600" b="1" dirty="0">
              <a:solidFill>
                <a:srgbClr val="00924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3737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510</Words>
  <Application>Microsoft Office PowerPoint</Application>
  <PresentationFormat>如螢幕大小 (4:3)</PresentationFormat>
  <Paragraphs>69</Paragraphs>
  <Slides>29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0" baseType="lpstr">
      <vt:lpstr>Office 佈景主題</vt:lpstr>
      <vt:lpstr>康寧國小405 手牽手大合唱</vt:lpstr>
      <vt:lpstr>1號  紹凱</vt:lpstr>
      <vt:lpstr>2號  睿騰</vt:lpstr>
      <vt:lpstr>3號  豪澤</vt:lpstr>
      <vt:lpstr>4號  祥禾</vt:lpstr>
      <vt:lpstr>5號  家睿</vt:lpstr>
      <vt:lpstr>6號 恩叡</vt:lpstr>
      <vt:lpstr>7號  應欽</vt:lpstr>
      <vt:lpstr>8號  奕翔</vt:lpstr>
      <vt:lpstr>9號  豈磊</vt:lpstr>
      <vt:lpstr>10號  宥霖</vt:lpstr>
      <vt:lpstr>11號  國瑒</vt:lpstr>
      <vt:lpstr>31號  宇涵</vt:lpstr>
      <vt:lpstr>32號  佳穎</vt:lpstr>
      <vt:lpstr>33號  舒澴</vt:lpstr>
      <vt:lpstr>34號  麟夏</vt:lpstr>
      <vt:lpstr>35號 家彤</vt:lpstr>
      <vt:lpstr>36號  米菲</vt:lpstr>
      <vt:lpstr>37號  嘉彤</vt:lpstr>
      <vt:lpstr>38號  蓁宜</vt:lpstr>
      <vt:lpstr>39號  佳玄</vt:lpstr>
      <vt:lpstr>40號  祐萱</vt:lpstr>
      <vt:lpstr>41號  彩希</vt:lpstr>
      <vt:lpstr>42號  家嘉</vt:lpstr>
      <vt:lpstr>44號  可晴</vt:lpstr>
      <vt:lpstr>Rap</vt:lpstr>
      <vt:lpstr>張老師</vt:lpstr>
      <vt:lpstr>全班合唱  3:00~3:51</vt:lpstr>
      <vt:lpstr>給405小孩的話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lol</dc:creator>
  <cp:lastModifiedBy>lol</cp:lastModifiedBy>
  <cp:revision>19</cp:revision>
  <dcterms:created xsi:type="dcterms:W3CDTF">2021-06-09T15:21:59Z</dcterms:created>
  <dcterms:modified xsi:type="dcterms:W3CDTF">2021-06-10T08:17:51Z</dcterms:modified>
</cp:coreProperties>
</file>